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Бир кунда катта одам  ўртача 2,5-3 литргача суюқлик ичиши мумкин. Сув организмдаги барча жараённи, энг асосан, мия ва буйрак фаолияти-ни меъёрлаштириб туради. Ажралаётган пешоб қуюқлашади, туз чўкмаларининг катта қисми суюқлик етишмаслиги оқибатида ташқарига чиқиб кетолмай, буйракда тош ҳосил қилади. Ушбу лойиҳанинг 1 йиллик ўртача қуввати 2 304 000 дона 1Л 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хажмдаги қадоқланган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сув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166,5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7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17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166,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65222" y="5873884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Ичимлик суви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678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Ичимлик суви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51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452.1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0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78,8%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40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29,4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1128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107,8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57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11,7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17,5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95" name="Рисунок 9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70" y="4536984"/>
            <a:ext cx="2574386" cy="1514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506" y="4458331"/>
            <a:ext cx="1396161" cy="2106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070" y="2417009"/>
            <a:ext cx="969734" cy="146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5273</TotalTime>
  <Words>164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2021-08-04T11:51:18Z</dcterms:modified>
</cp:coreProperties>
</file>