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Қарши шаҳри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Бир кунда катта одам  ўртача 2,5-3 литргача суюқлик ичиши мумкин. Сув организмдаги барча жараённи, энг асосан, мия ва буйрак фаолияти-ни меъёрлаштириб туради. Ажралаётган пешоб қуюқлашади, туз чўкмаларининг катта қисми суюқлик етишмаслиги оқибатида ташқарига чиқиб кетолмай, буйракда тош ҳосил қилади. Ушбу лойиҳанинг 1 йиллик ўртача қуввати 2 304 000 дона 1Л  </a:t>
            </a:r>
            <a:r>
              <a:rPr lang="uz-Cyrl-UZ" sz="1100" b="1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хажмдаги қадоқланган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сув</a:t>
            </a:r>
            <a:endParaRPr lang="ru-RU" sz="9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0.0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4191" y="6333304"/>
            <a:ext cx="617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166,5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10070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15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8171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166,</a:t>
            </a:r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5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965222" y="5873884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6415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6415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Ичимлик суви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825812" y="104433"/>
            <a:ext cx="6784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Ичимлик суви ишлаб чиқариш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18738" y="4189173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0" cstate="print"/>
          <a:srcRect l="17719" t="8529" r="24610" b="5060"/>
          <a:stretch/>
        </p:blipFill>
        <p:spPr>
          <a:xfrm>
            <a:off x="3637578" y="1624984"/>
            <a:ext cx="1407566" cy="14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5"/>
          <a:stretch/>
        </p:blipFill>
        <p:spPr>
          <a:xfrm>
            <a:off x="3546992" y="3172914"/>
            <a:ext cx="1573625" cy="9839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31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19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10518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452.1 минг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</a:t>
            </a:r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707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78,8%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04867" y="429057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197180" y="28304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1040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29,4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Айланма маблағ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19757" y="2867631"/>
            <a:ext cx="1126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11128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107,8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9573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11,7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10275444" y="3277744"/>
            <a:ext cx="9204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17,5 минг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sz="1600" dirty="0"/>
          </a:p>
        </p:txBody>
      </p:sp>
      <p:pic>
        <p:nvPicPr>
          <p:cNvPr id="95" name="Рисунок 9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70" y="4536984"/>
            <a:ext cx="2574386" cy="1514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" name="Рисунок 10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2506" y="4458331"/>
            <a:ext cx="1396161" cy="21067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" name="Рисунок 10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070" y="2417009"/>
            <a:ext cx="969734" cy="146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5273</TotalTime>
  <Words>164</Words>
  <Application>Microsoft Office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SemiBold SemiConden</vt:lpstr>
      <vt:lpstr>Calibri</vt:lpstr>
      <vt:lpstr>Calibri Light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455</cp:revision>
  <dcterms:created xsi:type="dcterms:W3CDTF">2020-12-11T07:51:35Z</dcterms:created>
  <dcterms:modified xsi:type="dcterms:W3CDTF">2021-08-04T11:51:18Z</dcterms:modified>
</cp:coreProperties>
</file>